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4918075" cy="27654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71" userDrawn="1">
          <p15:clr>
            <a:srgbClr val="A4A3A4"/>
          </p15:clr>
        </p15:guide>
        <p15:guide id="2" pos="15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BC31"/>
    <a:srgbClr val="070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65" autoAdjust="0"/>
    <p:restoredTop sz="94660"/>
  </p:normalViewPr>
  <p:slideViewPr>
    <p:cSldViewPr snapToGrid="0" showGuides="1">
      <p:cViewPr varScale="1">
        <p:scale>
          <a:sx n="188" d="100"/>
          <a:sy n="188" d="100"/>
        </p:scale>
        <p:origin x="144" y="780"/>
      </p:cViewPr>
      <p:guideLst>
        <p:guide orient="horz" pos="871"/>
        <p:guide pos="15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760" y="452582"/>
            <a:ext cx="3688556" cy="962778"/>
          </a:xfrm>
        </p:spPr>
        <p:txBody>
          <a:bodyPr anchor="b"/>
          <a:lstStyle>
            <a:lvl1pPr algn="ctr">
              <a:defRPr sz="2419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760" y="1452488"/>
            <a:ext cx="3688556" cy="667671"/>
          </a:xfrm>
        </p:spPr>
        <p:txBody>
          <a:bodyPr/>
          <a:lstStyle>
            <a:lvl1pPr marL="0" indent="0" algn="ctr">
              <a:buNone/>
              <a:defRPr sz="968"/>
            </a:lvl1pPr>
            <a:lvl2pPr marL="184343" indent="0" algn="ctr">
              <a:buNone/>
              <a:defRPr sz="806"/>
            </a:lvl2pPr>
            <a:lvl3pPr marL="368686" indent="0" algn="ctr">
              <a:buNone/>
              <a:defRPr sz="726"/>
            </a:lvl3pPr>
            <a:lvl4pPr marL="553029" indent="0" algn="ctr">
              <a:buNone/>
              <a:defRPr sz="645"/>
            </a:lvl4pPr>
            <a:lvl5pPr marL="737372" indent="0" algn="ctr">
              <a:buNone/>
              <a:defRPr sz="645"/>
            </a:lvl5pPr>
            <a:lvl6pPr marL="921715" indent="0" algn="ctr">
              <a:buNone/>
              <a:defRPr sz="645"/>
            </a:lvl6pPr>
            <a:lvl7pPr marL="1106058" indent="0" algn="ctr">
              <a:buNone/>
              <a:defRPr sz="645"/>
            </a:lvl7pPr>
            <a:lvl8pPr marL="1290401" indent="0" algn="ctr">
              <a:buNone/>
              <a:defRPr sz="645"/>
            </a:lvl8pPr>
            <a:lvl9pPr marL="1474744" indent="0" algn="ctr">
              <a:buNone/>
              <a:defRPr sz="645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17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51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519497" y="147233"/>
            <a:ext cx="1060460" cy="2343570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18" y="147233"/>
            <a:ext cx="3119904" cy="234357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74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2068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556" y="689436"/>
            <a:ext cx="4241840" cy="1150340"/>
          </a:xfrm>
        </p:spPr>
        <p:txBody>
          <a:bodyPr anchor="b"/>
          <a:lstStyle>
            <a:lvl1pPr>
              <a:defRPr sz="2419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556" y="1850658"/>
            <a:ext cx="4241840" cy="604937"/>
          </a:xfrm>
        </p:spPr>
        <p:txBody>
          <a:bodyPr/>
          <a:lstStyle>
            <a:lvl1pPr marL="0" indent="0">
              <a:buNone/>
              <a:defRPr sz="968">
                <a:solidFill>
                  <a:schemeClr val="tx1">
                    <a:tint val="75000"/>
                  </a:schemeClr>
                </a:solidFill>
              </a:defRPr>
            </a:lvl1pPr>
            <a:lvl2pPr marL="184343" indent="0">
              <a:buNone/>
              <a:defRPr sz="806">
                <a:solidFill>
                  <a:schemeClr val="tx1">
                    <a:tint val="75000"/>
                  </a:schemeClr>
                </a:solidFill>
              </a:defRPr>
            </a:lvl2pPr>
            <a:lvl3pPr marL="368686" indent="0">
              <a:buNone/>
              <a:defRPr sz="726">
                <a:solidFill>
                  <a:schemeClr val="tx1">
                    <a:tint val="75000"/>
                  </a:schemeClr>
                </a:solidFill>
              </a:defRPr>
            </a:lvl3pPr>
            <a:lvl4pPr marL="553029" indent="0">
              <a:buNone/>
              <a:defRPr sz="645">
                <a:solidFill>
                  <a:schemeClr val="tx1">
                    <a:tint val="75000"/>
                  </a:schemeClr>
                </a:solidFill>
              </a:defRPr>
            </a:lvl4pPr>
            <a:lvl5pPr marL="737372" indent="0">
              <a:buNone/>
              <a:defRPr sz="645">
                <a:solidFill>
                  <a:schemeClr val="tx1">
                    <a:tint val="75000"/>
                  </a:schemeClr>
                </a:solidFill>
              </a:defRPr>
            </a:lvl5pPr>
            <a:lvl6pPr marL="921715" indent="0">
              <a:buNone/>
              <a:defRPr sz="645">
                <a:solidFill>
                  <a:schemeClr val="tx1">
                    <a:tint val="75000"/>
                  </a:schemeClr>
                </a:solidFill>
              </a:defRPr>
            </a:lvl6pPr>
            <a:lvl7pPr marL="1106058" indent="0">
              <a:buNone/>
              <a:defRPr sz="645">
                <a:solidFill>
                  <a:schemeClr val="tx1">
                    <a:tint val="75000"/>
                  </a:schemeClr>
                </a:solidFill>
              </a:defRPr>
            </a:lvl7pPr>
            <a:lvl8pPr marL="1290401" indent="0">
              <a:buNone/>
              <a:defRPr sz="645">
                <a:solidFill>
                  <a:schemeClr val="tx1">
                    <a:tint val="75000"/>
                  </a:schemeClr>
                </a:solidFill>
              </a:defRPr>
            </a:lvl8pPr>
            <a:lvl9pPr marL="1474744" indent="0">
              <a:buNone/>
              <a:defRPr sz="6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980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8118" y="736166"/>
            <a:ext cx="2090182" cy="175463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89775" y="736166"/>
            <a:ext cx="2090182" cy="1754637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0746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758" y="147233"/>
            <a:ext cx="4241840" cy="534521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758" y="677913"/>
            <a:ext cx="2080576" cy="332235"/>
          </a:xfrm>
        </p:spPr>
        <p:txBody>
          <a:bodyPr anchor="b"/>
          <a:lstStyle>
            <a:lvl1pPr marL="0" indent="0">
              <a:buNone/>
              <a:defRPr sz="968" b="1"/>
            </a:lvl1pPr>
            <a:lvl2pPr marL="184343" indent="0">
              <a:buNone/>
              <a:defRPr sz="806" b="1"/>
            </a:lvl2pPr>
            <a:lvl3pPr marL="368686" indent="0">
              <a:buNone/>
              <a:defRPr sz="726" b="1"/>
            </a:lvl3pPr>
            <a:lvl4pPr marL="553029" indent="0">
              <a:buNone/>
              <a:defRPr sz="645" b="1"/>
            </a:lvl4pPr>
            <a:lvl5pPr marL="737372" indent="0">
              <a:buNone/>
              <a:defRPr sz="645" b="1"/>
            </a:lvl5pPr>
            <a:lvl6pPr marL="921715" indent="0">
              <a:buNone/>
              <a:defRPr sz="645" b="1"/>
            </a:lvl6pPr>
            <a:lvl7pPr marL="1106058" indent="0">
              <a:buNone/>
              <a:defRPr sz="645" b="1"/>
            </a:lvl7pPr>
            <a:lvl8pPr marL="1290401" indent="0">
              <a:buNone/>
              <a:defRPr sz="645" b="1"/>
            </a:lvl8pPr>
            <a:lvl9pPr marL="1474744" indent="0">
              <a:buNone/>
              <a:defRPr sz="645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8758" y="1010148"/>
            <a:ext cx="2080576" cy="148577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89776" y="677913"/>
            <a:ext cx="2090822" cy="332235"/>
          </a:xfrm>
        </p:spPr>
        <p:txBody>
          <a:bodyPr anchor="b"/>
          <a:lstStyle>
            <a:lvl1pPr marL="0" indent="0">
              <a:buNone/>
              <a:defRPr sz="968" b="1"/>
            </a:lvl1pPr>
            <a:lvl2pPr marL="184343" indent="0">
              <a:buNone/>
              <a:defRPr sz="806" b="1"/>
            </a:lvl2pPr>
            <a:lvl3pPr marL="368686" indent="0">
              <a:buNone/>
              <a:defRPr sz="726" b="1"/>
            </a:lvl3pPr>
            <a:lvl4pPr marL="553029" indent="0">
              <a:buNone/>
              <a:defRPr sz="645" b="1"/>
            </a:lvl4pPr>
            <a:lvl5pPr marL="737372" indent="0">
              <a:buNone/>
              <a:defRPr sz="645" b="1"/>
            </a:lvl5pPr>
            <a:lvl6pPr marL="921715" indent="0">
              <a:buNone/>
              <a:defRPr sz="645" b="1"/>
            </a:lvl6pPr>
            <a:lvl7pPr marL="1106058" indent="0">
              <a:buNone/>
              <a:defRPr sz="645" b="1"/>
            </a:lvl7pPr>
            <a:lvl8pPr marL="1290401" indent="0">
              <a:buNone/>
              <a:defRPr sz="645" b="1"/>
            </a:lvl8pPr>
            <a:lvl9pPr marL="1474744" indent="0">
              <a:buNone/>
              <a:defRPr sz="645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89776" y="1010148"/>
            <a:ext cx="2090822" cy="148577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857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522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270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758" y="184362"/>
            <a:ext cx="1586207" cy="645266"/>
          </a:xfrm>
        </p:spPr>
        <p:txBody>
          <a:bodyPr anchor="b"/>
          <a:lstStyle>
            <a:lvl1pPr>
              <a:defRPr sz="129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0823" y="398170"/>
            <a:ext cx="2489775" cy="1965244"/>
          </a:xfrm>
        </p:spPr>
        <p:txBody>
          <a:bodyPr/>
          <a:lstStyle>
            <a:lvl1pPr>
              <a:defRPr sz="1290"/>
            </a:lvl1pPr>
            <a:lvl2pPr>
              <a:defRPr sz="1129"/>
            </a:lvl2pPr>
            <a:lvl3pPr>
              <a:defRPr sz="968"/>
            </a:lvl3pPr>
            <a:lvl4pPr>
              <a:defRPr sz="806"/>
            </a:lvl4pPr>
            <a:lvl5pPr>
              <a:defRPr sz="806"/>
            </a:lvl5pPr>
            <a:lvl6pPr>
              <a:defRPr sz="806"/>
            </a:lvl6pPr>
            <a:lvl7pPr>
              <a:defRPr sz="806"/>
            </a:lvl7pPr>
            <a:lvl8pPr>
              <a:defRPr sz="806"/>
            </a:lvl8pPr>
            <a:lvl9pPr>
              <a:defRPr sz="806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8758" y="829627"/>
            <a:ext cx="1586207" cy="1536988"/>
          </a:xfrm>
        </p:spPr>
        <p:txBody>
          <a:bodyPr/>
          <a:lstStyle>
            <a:lvl1pPr marL="0" indent="0">
              <a:buNone/>
              <a:defRPr sz="645"/>
            </a:lvl1pPr>
            <a:lvl2pPr marL="184343" indent="0">
              <a:buNone/>
              <a:defRPr sz="564"/>
            </a:lvl2pPr>
            <a:lvl3pPr marL="368686" indent="0">
              <a:buNone/>
              <a:defRPr sz="484"/>
            </a:lvl3pPr>
            <a:lvl4pPr marL="553029" indent="0">
              <a:buNone/>
              <a:defRPr sz="403"/>
            </a:lvl4pPr>
            <a:lvl5pPr marL="737372" indent="0">
              <a:buNone/>
              <a:defRPr sz="403"/>
            </a:lvl5pPr>
            <a:lvl6pPr marL="921715" indent="0">
              <a:buNone/>
              <a:defRPr sz="403"/>
            </a:lvl6pPr>
            <a:lvl7pPr marL="1106058" indent="0">
              <a:buNone/>
              <a:defRPr sz="403"/>
            </a:lvl7pPr>
            <a:lvl8pPr marL="1290401" indent="0">
              <a:buNone/>
              <a:defRPr sz="403"/>
            </a:lvl8pPr>
            <a:lvl9pPr marL="1474744" indent="0">
              <a:buNone/>
              <a:defRPr sz="403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24510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758" y="184362"/>
            <a:ext cx="1586207" cy="645266"/>
          </a:xfrm>
        </p:spPr>
        <p:txBody>
          <a:bodyPr anchor="b"/>
          <a:lstStyle>
            <a:lvl1pPr>
              <a:defRPr sz="129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090823" y="398170"/>
            <a:ext cx="2489775" cy="1965244"/>
          </a:xfrm>
        </p:spPr>
        <p:txBody>
          <a:bodyPr anchor="t"/>
          <a:lstStyle>
            <a:lvl1pPr marL="0" indent="0">
              <a:buNone/>
              <a:defRPr sz="1290"/>
            </a:lvl1pPr>
            <a:lvl2pPr marL="184343" indent="0">
              <a:buNone/>
              <a:defRPr sz="1129"/>
            </a:lvl2pPr>
            <a:lvl3pPr marL="368686" indent="0">
              <a:buNone/>
              <a:defRPr sz="968"/>
            </a:lvl3pPr>
            <a:lvl4pPr marL="553029" indent="0">
              <a:buNone/>
              <a:defRPr sz="806"/>
            </a:lvl4pPr>
            <a:lvl5pPr marL="737372" indent="0">
              <a:buNone/>
              <a:defRPr sz="806"/>
            </a:lvl5pPr>
            <a:lvl6pPr marL="921715" indent="0">
              <a:buNone/>
              <a:defRPr sz="806"/>
            </a:lvl6pPr>
            <a:lvl7pPr marL="1106058" indent="0">
              <a:buNone/>
              <a:defRPr sz="806"/>
            </a:lvl7pPr>
            <a:lvl8pPr marL="1290401" indent="0">
              <a:buNone/>
              <a:defRPr sz="806"/>
            </a:lvl8pPr>
            <a:lvl9pPr marL="1474744" indent="0">
              <a:buNone/>
              <a:defRPr sz="806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8758" y="829627"/>
            <a:ext cx="1586207" cy="1536988"/>
          </a:xfrm>
        </p:spPr>
        <p:txBody>
          <a:bodyPr/>
          <a:lstStyle>
            <a:lvl1pPr marL="0" indent="0">
              <a:buNone/>
              <a:defRPr sz="645"/>
            </a:lvl1pPr>
            <a:lvl2pPr marL="184343" indent="0">
              <a:buNone/>
              <a:defRPr sz="564"/>
            </a:lvl2pPr>
            <a:lvl3pPr marL="368686" indent="0">
              <a:buNone/>
              <a:defRPr sz="484"/>
            </a:lvl3pPr>
            <a:lvl4pPr marL="553029" indent="0">
              <a:buNone/>
              <a:defRPr sz="403"/>
            </a:lvl4pPr>
            <a:lvl5pPr marL="737372" indent="0">
              <a:buNone/>
              <a:defRPr sz="403"/>
            </a:lvl5pPr>
            <a:lvl6pPr marL="921715" indent="0">
              <a:buNone/>
              <a:defRPr sz="403"/>
            </a:lvl6pPr>
            <a:lvl7pPr marL="1106058" indent="0">
              <a:buNone/>
              <a:defRPr sz="403"/>
            </a:lvl7pPr>
            <a:lvl8pPr marL="1290401" indent="0">
              <a:buNone/>
              <a:defRPr sz="403"/>
            </a:lvl8pPr>
            <a:lvl9pPr marL="1474744" indent="0">
              <a:buNone/>
              <a:defRPr sz="403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33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8118" y="147233"/>
            <a:ext cx="4241840" cy="5345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8118" y="736166"/>
            <a:ext cx="4241840" cy="1754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38118" y="2563140"/>
            <a:ext cx="1106567" cy="147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1B4D3-C802-4774-83FC-D547B1154C26}" type="datetimeFigureOut">
              <a:rPr lang="nl-NL" smtClean="0"/>
              <a:t>30-6-2016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29113" y="2563140"/>
            <a:ext cx="1659850" cy="147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73390" y="2563140"/>
            <a:ext cx="1106567" cy="1472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1B001-0D05-44A8-87E7-BAE63D7899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34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8686" rtl="0" eaLnBrk="1" latinLnBrk="0" hangingPunct="1">
        <a:lnSpc>
          <a:spcPct val="90000"/>
        </a:lnSpc>
        <a:spcBef>
          <a:spcPct val="0"/>
        </a:spcBef>
        <a:buNone/>
        <a:defRPr sz="1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172" indent="-92172" algn="l" defTabSz="368686" rtl="0" eaLnBrk="1" latinLnBrk="0" hangingPunct="1">
        <a:lnSpc>
          <a:spcPct val="90000"/>
        </a:lnSpc>
        <a:spcBef>
          <a:spcPts val="403"/>
        </a:spcBef>
        <a:buFont typeface="Arial" panose="020B0604020202020204" pitchFamily="34" charset="0"/>
        <a:buChar char="•"/>
        <a:defRPr sz="1129" kern="1200">
          <a:solidFill>
            <a:schemeClr val="tx1"/>
          </a:solidFill>
          <a:latin typeface="+mn-lt"/>
          <a:ea typeface="+mn-ea"/>
          <a:cs typeface="+mn-cs"/>
        </a:defRPr>
      </a:lvl1pPr>
      <a:lvl2pPr marL="276515" indent="-92172" algn="l" defTabSz="368686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sz="968" kern="1200">
          <a:solidFill>
            <a:schemeClr val="tx1"/>
          </a:solidFill>
          <a:latin typeface="+mn-lt"/>
          <a:ea typeface="+mn-ea"/>
          <a:cs typeface="+mn-cs"/>
        </a:defRPr>
      </a:lvl2pPr>
      <a:lvl3pPr marL="460858" indent="-92172" algn="l" defTabSz="368686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sz="806" kern="1200">
          <a:solidFill>
            <a:schemeClr val="tx1"/>
          </a:solidFill>
          <a:latin typeface="+mn-lt"/>
          <a:ea typeface="+mn-ea"/>
          <a:cs typeface="+mn-cs"/>
        </a:defRPr>
      </a:lvl3pPr>
      <a:lvl4pPr marL="645201" indent="-92172" algn="l" defTabSz="368686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sz="726" kern="1200">
          <a:solidFill>
            <a:schemeClr val="tx1"/>
          </a:solidFill>
          <a:latin typeface="+mn-lt"/>
          <a:ea typeface="+mn-ea"/>
          <a:cs typeface="+mn-cs"/>
        </a:defRPr>
      </a:lvl4pPr>
      <a:lvl5pPr marL="829544" indent="-92172" algn="l" defTabSz="368686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sz="726" kern="1200">
          <a:solidFill>
            <a:schemeClr val="tx1"/>
          </a:solidFill>
          <a:latin typeface="+mn-lt"/>
          <a:ea typeface="+mn-ea"/>
          <a:cs typeface="+mn-cs"/>
        </a:defRPr>
      </a:lvl5pPr>
      <a:lvl6pPr marL="1013887" indent="-92172" algn="l" defTabSz="368686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sz="726" kern="1200">
          <a:solidFill>
            <a:schemeClr val="tx1"/>
          </a:solidFill>
          <a:latin typeface="+mn-lt"/>
          <a:ea typeface="+mn-ea"/>
          <a:cs typeface="+mn-cs"/>
        </a:defRPr>
      </a:lvl6pPr>
      <a:lvl7pPr marL="1198230" indent="-92172" algn="l" defTabSz="368686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sz="726" kern="1200">
          <a:solidFill>
            <a:schemeClr val="tx1"/>
          </a:solidFill>
          <a:latin typeface="+mn-lt"/>
          <a:ea typeface="+mn-ea"/>
          <a:cs typeface="+mn-cs"/>
        </a:defRPr>
      </a:lvl7pPr>
      <a:lvl8pPr marL="1382573" indent="-92172" algn="l" defTabSz="368686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sz="726" kern="1200">
          <a:solidFill>
            <a:schemeClr val="tx1"/>
          </a:solidFill>
          <a:latin typeface="+mn-lt"/>
          <a:ea typeface="+mn-ea"/>
          <a:cs typeface="+mn-cs"/>
        </a:defRPr>
      </a:lvl8pPr>
      <a:lvl9pPr marL="1566916" indent="-92172" algn="l" defTabSz="368686" rtl="0" eaLnBrk="1" latinLnBrk="0" hangingPunct="1">
        <a:lnSpc>
          <a:spcPct val="90000"/>
        </a:lnSpc>
        <a:spcBef>
          <a:spcPts val="202"/>
        </a:spcBef>
        <a:buFont typeface="Arial" panose="020B0604020202020204" pitchFamily="34" charset="0"/>
        <a:buChar char="•"/>
        <a:defRPr sz="7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1pPr>
      <a:lvl2pPr marL="184343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2pPr>
      <a:lvl3pPr marL="368686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3pPr>
      <a:lvl4pPr marL="553029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4pPr>
      <a:lvl5pPr marL="737372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5pPr>
      <a:lvl6pPr marL="921715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6pPr>
      <a:lvl7pPr marL="1106058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7pPr>
      <a:lvl8pPr marL="1290401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8pPr>
      <a:lvl9pPr marL="1474744" algn="l" defTabSz="368686" rtl="0" eaLnBrk="1" latinLnBrk="0" hangingPunct="1">
        <a:defRPr sz="7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7" t="2040" r="289" b="-2040"/>
          <a:stretch/>
        </p:blipFill>
        <p:spPr>
          <a:xfrm>
            <a:off x="-2959" y="0"/>
            <a:ext cx="2401987" cy="282498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142508" y="1902966"/>
            <a:ext cx="2717441" cy="750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661" b="1">
                <a:solidFill>
                  <a:srgbClr val="EDBC31"/>
                </a:solidFill>
                <a:latin typeface="GirlNextDoor" panose="02000603000000000000" pitchFamily="2" charset="0"/>
                <a:ea typeface="GirlNextDoor" panose="02000603000000000000" pitchFamily="2" charset="0"/>
              </a:rPr>
              <a:t>Eurolac Lactatiekunde</a:t>
            </a:r>
          </a:p>
          <a:p>
            <a:r>
              <a:rPr lang="nl-NL" sz="1613">
                <a:solidFill>
                  <a:srgbClr val="EDBC31"/>
                </a:solidFill>
                <a:latin typeface="GirlNextDoor" panose="02000603000000000000" pitchFamily="2" charset="0"/>
                <a:ea typeface="GirlNextDoor" panose="02000603000000000000" pitchFamily="2" charset="0"/>
              </a:rPr>
              <a:t>als borstvoeding wat hulp nodig heeft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142507" y="772382"/>
            <a:ext cx="2717441" cy="948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564" b="1">
                <a:solidFill>
                  <a:srgbClr val="EDBC31"/>
                </a:solidFill>
                <a:latin typeface="GirlNextDoor" panose="02000603000000000000" pitchFamily="2" charset="0"/>
                <a:ea typeface="GirlNextDoor" panose="02000603000000000000" pitchFamily="2" charset="0"/>
              </a:rPr>
              <a:t>Doneren!</a:t>
            </a:r>
            <a:endParaRPr lang="nl-NL" sz="2903">
              <a:solidFill>
                <a:srgbClr val="EDBC31"/>
              </a:solidFill>
              <a:latin typeface="GirlNextDoor" panose="02000603000000000000" pitchFamily="2" charset="0"/>
              <a:ea typeface="GirlNextDoor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879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0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57" t="2040" r="289" b="-2040"/>
          <a:stretch/>
        </p:blipFill>
        <p:spPr>
          <a:xfrm>
            <a:off x="-2959" y="0"/>
            <a:ext cx="2401987" cy="2824983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2142508" y="1902966"/>
            <a:ext cx="2717441" cy="750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661" b="1">
                <a:solidFill>
                  <a:srgbClr val="EDBC31"/>
                </a:solidFill>
                <a:latin typeface="GirlNextDoor" panose="02000603000000000000" pitchFamily="2" charset="0"/>
                <a:ea typeface="GirlNextDoor" panose="02000603000000000000" pitchFamily="2" charset="0"/>
              </a:rPr>
              <a:t>Eurolac Lactatiekunde</a:t>
            </a:r>
          </a:p>
          <a:p>
            <a:r>
              <a:rPr lang="nl-NL" sz="1613">
                <a:solidFill>
                  <a:srgbClr val="EDBC31"/>
                </a:solidFill>
                <a:latin typeface="GirlNextDoor" panose="02000603000000000000" pitchFamily="2" charset="0"/>
                <a:ea typeface="GirlNextDoor" panose="02000603000000000000" pitchFamily="2" charset="0"/>
              </a:rPr>
              <a:t>als borstvoeding wat hulp nodig heeft</a:t>
            </a:r>
          </a:p>
        </p:txBody>
      </p:sp>
      <p:sp>
        <p:nvSpPr>
          <p:cNvPr id="6" name="Tekstvak 5"/>
          <p:cNvSpPr txBox="1"/>
          <p:nvPr/>
        </p:nvSpPr>
        <p:spPr>
          <a:xfrm>
            <a:off x="2142507" y="335273"/>
            <a:ext cx="27174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>
                <a:solidFill>
                  <a:srgbClr val="EDBC31"/>
                </a:solidFill>
                <a:latin typeface="GirlNextDoor" panose="02000603000000000000" pitchFamily="2" charset="0"/>
                <a:ea typeface="GirlNextDoor" panose="02000603000000000000" pitchFamily="2" charset="0"/>
              </a:rPr>
              <a:t>Dank je wel voor je bijdrage!</a:t>
            </a:r>
            <a:endParaRPr lang="nl-NL" sz="1400">
              <a:solidFill>
                <a:srgbClr val="EDBC31"/>
              </a:solidFill>
              <a:latin typeface="GirlNextDoor" panose="02000603000000000000" pitchFamily="2" charset="0"/>
              <a:ea typeface="GirlNextDoor" panose="02000603000000000000" pitchFamily="2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14908">
            <a:off x="3689291" y="1094767"/>
            <a:ext cx="1183322" cy="48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649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25</Words>
  <Application>Microsoft Office PowerPoint</Application>
  <PresentationFormat>Aangepast</PresentationFormat>
  <Paragraphs>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GirlNextDoor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Gonneke van Veldhuizen-Staas</dc:creator>
  <cp:lastModifiedBy>Gonneke van Veldhuizen-Staas</cp:lastModifiedBy>
  <cp:revision>4</cp:revision>
  <dcterms:created xsi:type="dcterms:W3CDTF">2016-06-08T19:17:32Z</dcterms:created>
  <dcterms:modified xsi:type="dcterms:W3CDTF">2016-06-30T06:48:20Z</dcterms:modified>
</cp:coreProperties>
</file>